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7"/>
  </p:handoutMasterIdLst>
  <p:sldIdLst>
    <p:sldId id="256" r:id="rId2"/>
    <p:sldId id="257" r:id="rId3"/>
    <p:sldId id="259" r:id="rId4"/>
    <p:sldId id="270" r:id="rId5"/>
    <p:sldId id="271" r:id="rId6"/>
    <p:sldId id="275" r:id="rId7"/>
    <p:sldId id="272" r:id="rId8"/>
    <p:sldId id="260" r:id="rId9"/>
    <p:sldId id="269" r:id="rId10"/>
    <p:sldId id="261" r:id="rId11"/>
    <p:sldId id="273" r:id="rId12"/>
    <p:sldId id="263" r:id="rId13"/>
    <p:sldId id="264" r:id="rId14"/>
    <p:sldId id="265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2BF49FE-1AC8-4020-957A-2CC3862581C9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78E057-96AF-4376-BFFD-08A330ED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6227A2-FA1B-4571-918F-2987C5E6E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6072-BC5D-4571-8E19-6B5D6899C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21E5-ED41-4CF1-B7FB-F4B99F107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EEE4-4D44-4378-A675-47A67A29E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169-381B-4C51-BD01-366FE0C66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7CE1-4FE0-4F00-ACD6-C559DA347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73D8-7EBB-4431-8019-EE07FD0D8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7577-79EC-4AC9-90E3-01199394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9C35-C65F-4A64-98E8-7F92F8159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1E9B-0FE2-40E7-BBAA-6A5015BB9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852F-6E1A-417E-B882-D00D3C2C5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F1B0579-1C69-482D-87FF-DFE304006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My%20Documents\My%20Videos\Light\Refraction%20&amp;%20Spectrum.a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z.about.com/d/graphicssoft/1/0/1/4/5/Wood-Pattern11.png&amp;imgrefurl=http://graphicssoft.about.com/od/freedownloads/ig/125-Free-Seamless-Patterns-/Medium-Brown-Wood-Paneling-V.htm&amp;usg=__jIiSlnBwjO4v9dAxyY2LOQcLnIQ=&amp;h=391&amp;w=300&amp;sz=133&amp;hl=en&amp;start=2&amp;um=1&amp;tbnid=vkE25XY8uydEvM:&amp;tbnh=123&amp;tbnw=94&amp;prev=/images?q=wood&amp;hl=en&amp;u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h4x3d.com/feat/themes/glass2.jpg&amp;imgrefurl=http://www.h4x3d.com/themes/glass/&amp;usg=__zFBqwzbTE7xHa48sVCVP0FPhXlM=&amp;h=533&amp;w=400&amp;sz=22&amp;hl=en&amp;start=1&amp;um=1&amp;tbnid=spTdtUFp6cvGgM:&amp;tbnh=132&amp;tbnw=99&amp;prev=/images?q=glass&amp;hl=en&amp;um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My%20Documents\My%20Videos\Light\Transparent__Translucent__and_Opaque.as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hickerphoto.com/data/media/188/sun_9228.jpg&amp;imgrefurl=https://shorties.wikispaces.com/Photo+Gallery&amp;usg=__IxI-S48ddhiuKZQJzAxidUJXrGA=&amp;h=311&amp;w=468&amp;sz=19&amp;hl=en&amp;start=7&amp;um=1&amp;tbnid=q4Z0MJ3tOSV6fM:&amp;tbnh=85&amp;tbnw=128&amp;prev=/images?q=radiant+energy+from+sun&amp;hl=en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onequadrillion.com/images/No-Radiant%20house.jpeg&amp;imgrefurl=http://onequadrillion.com/1_introduction.htm&amp;usg=__-XwZpVjY9ksY77wTaG-qlU707iE=&amp;h=900&amp;w=990&amp;sz=114&amp;hl=en&amp;start=1&amp;um=1&amp;tbnid=Sn0h1cJTOJ-QZM:&amp;tbnh=135&amp;tbnw=149&amp;prev=/images?q=radiant+energy&amp;hl=en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My%20Documents\My%20Videos\Light\Reflected_Light.as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photo.school.nz/lenses/bent_spoon.jpg&amp;imgrefurl=http://www.photo.school.nz/lenses/chapter5.htm&amp;usg=__JlK9Ix_xeJzYiUIMX1zKCRX_rEA=&amp;h=355&amp;w=300&amp;sz=17&amp;hl=en&amp;start=8&amp;um=1&amp;tbnid=4Dn6NX7DKcNMDM:&amp;tbnh=121&amp;tbnw=102&amp;prev=/images?q=refraction+of+light&amp;hl=en&amp;u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upload.wikimedia.org/wikipedia/commons/thumb/c/c9/Rainbow-diagram-ROYGBIV.svg/800px-Rainbow-diagram-ROYGBIV.svg.png&amp;imgrefurl=http://commons.wikimedia.org/wiki/File:Rainbow-diagram-ROYGBIV.svg&amp;usg=__p5m3bOia-sRuUL9gSLm6q5E_UO0=&amp;h=404&amp;w=800&amp;sz=51&amp;hl=en&amp;start=1&amp;um=1&amp;tbnid=RflnLTOz31fPMM:&amp;tbnh=72&amp;tbnw=143&amp;prev=/images?q=rainbow&amp;hl=en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 Vocabulary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66294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Grade Science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piece of glass or plastic that bends light waves</a:t>
            </a:r>
          </a:p>
        </p:txBody>
      </p:sp>
      <p:pic>
        <p:nvPicPr>
          <p:cNvPr id="12292" name="Picture 5" descr="prism-and-refraction-of-light-into-rainbow-2-AJ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800" y="2667000"/>
            <a:ext cx="25654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Clip: Refraction</a:t>
            </a:r>
          </a:p>
        </p:txBody>
      </p:sp>
      <p:pic>
        <p:nvPicPr>
          <p:cNvPr id="46084" name="Refraction &amp; Spectrum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466850"/>
            <a:ext cx="6172200" cy="4629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6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08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Opaque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does not allow light waves to pass through it</a:t>
            </a:r>
          </a:p>
          <a:p>
            <a:pPr eaLnBrk="1" hangingPunct="1"/>
            <a:r>
              <a:rPr lang="en-US" smtClean="0"/>
              <a:t>You </a:t>
            </a:r>
            <a:r>
              <a:rPr lang="en-US" b="1" i="1" smtClean="0"/>
              <a:t>cannot</a:t>
            </a:r>
            <a:r>
              <a:rPr lang="en-US" smtClean="0"/>
              <a:t> see through these objects</a:t>
            </a:r>
          </a:p>
        </p:txBody>
      </p:sp>
      <p:pic>
        <p:nvPicPr>
          <p:cNvPr id="14340" name="Picture 5" descr="Wood-Pattern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76600"/>
            <a:ext cx="20970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Translucent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allows a few light waves to pass through it</a:t>
            </a:r>
          </a:p>
          <a:p>
            <a:pPr eaLnBrk="1" hangingPunct="1"/>
            <a:r>
              <a:rPr lang="en-US" smtClean="0"/>
              <a:t>You can </a:t>
            </a:r>
            <a:r>
              <a:rPr lang="en-US" b="1" i="1" smtClean="0"/>
              <a:t>almost</a:t>
            </a:r>
            <a:r>
              <a:rPr lang="en-US" smtClean="0"/>
              <a:t> see through these objects.</a:t>
            </a:r>
          </a:p>
          <a:p>
            <a:pPr eaLnBrk="1" hangingPunct="1"/>
            <a:endParaRPr lang="en-US" smtClean="0"/>
          </a:p>
        </p:txBody>
      </p:sp>
      <p:pic>
        <p:nvPicPr>
          <p:cNvPr id="15364" name="Picture 5" descr="2-translucent-eff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1813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Transparent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object that allows light waves to pass through</a:t>
            </a:r>
          </a:p>
          <a:p>
            <a:pPr eaLnBrk="1" hangingPunct="1"/>
            <a:r>
              <a:rPr lang="en-US" smtClean="0"/>
              <a:t>You can </a:t>
            </a:r>
            <a:r>
              <a:rPr lang="en-US" b="1" i="1" smtClean="0"/>
              <a:t>see through</a:t>
            </a:r>
            <a:r>
              <a:rPr lang="en-US" smtClean="0"/>
              <a:t> these objects</a:t>
            </a:r>
          </a:p>
        </p:txBody>
      </p:sp>
      <p:pic>
        <p:nvPicPr>
          <p:cNvPr id="16388" name="Picture 5" descr="glass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950" y="3333750"/>
            <a:ext cx="2014538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Media Clip: </a:t>
            </a:r>
            <a:br>
              <a:rPr lang="en-US" sz="3800" smtClean="0"/>
            </a:br>
            <a:r>
              <a:rPr lang="en-US" sz="3800" smtClean="0"/>
              <a:t>Translucent, Transparent, Opaque</a:t>
            </a:r>
          </a:p>
        </p:txBody>
      </p:sp>
      <p:pic>
        <p:nvPicPr>
          <p:cNvPr id="48132" name="Transparent__Translucent__and_Opaque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471613"/>
            <a:ext cx="67056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8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13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Visible Light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wave energy we can see</a:t>
            </a:r>
          </a:p>
          <a:p>
            <a:pPr eaLnBrk="1" hangingPunct="1"/>
            <a:r>
              <a:rPr lang="en-US" smtClean="0"/>
              <a:t>Made of many colors</a:t>
            </a:r>
          </a:p>
          <a:p>
            <a:pPr eaLnBrk="1" hangingPunct="1"/>
            <a:r>
              <a:rPr lang="en-US" smtClean="0"/>
              <a:t>Light waves travel in straight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Radiant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given off by the sun </a:t>
            </a:r>
          </a:p>
          <a:p>
            <a:pPr eaLnBrk="1" hangingPunct="1"/>
            <a:r>
              <a:rPr lang="en-US" smtClean="0"/>
              <a:t>Travels in waves</a:t>
            </a:r>
          </a:p>
          <a:p>
            <a:pPr eaLnBrk="1" hangingPunct="1"/>
            <a:r>
              <a:rPr lang="en-US" smtClean="0"/>
              <a:t>Another name for light energy</a:t>
            </a:r>
          </a:p>
        </p:txBody>
      </p:sp>
      <p:pic>
        <p:nvPicPr>
          <p:cNvPr id="5124" name="Picture 5" descr="sun_92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657600"/>
            <a:ext cx="320040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Absorb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enter</a:t>
            </a:r>
            <a:r>
              <a:rPr lang="en-US" smtClean="0"/>
              <a:t> a substance and change into other forms of energy.</a:t>
            </a:r>
          </a:p>
          <a:p>
            <a:pPr eaLnBrk="1" hangingPunct="1"/>
            <a:r>
              <a:rPr lang="en-US" smtClean="0"/>
              <a:t>Darker colors absorb more light</a:t>
            </a:r>
          </a:p>
        </p:txBody>
      </p:sp>
      <p:pic>
        <p:nvPicPr>
          <p:cNvPr id="6148" name="Picture 4" descr="No-Radiant%2520hou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29000"/>
            <a:ext cx="2819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bounce</a:t>
            </a:r>
            <a:r>
              <a:rPr lang="en-US" smtClean="0"/>
              <a:t> off something else</a:t>
            </a:r>
          </a:p>
        </p:txBody>
      </p:sp>
      <p:pic>
        <p:nvPicPr>
          <p:cNvPr id="7172" name="Picture 4" descr="refl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0829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Clip: Reflection</a:t>
            </a:r>
          </a:p>
        </p:txBody>
      </p:sp>
      <p:pic>
        <p:nvPicPr>
          <p:cNvPr id="50180" name="Reflected_Light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447800"/>
            <a:ext cx="67056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180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Refract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light waves </a:t>
            </a:r>
            <a:r>
              <a:rPr lang="en-US" b="1" i="1" smtClean="0"/>
              <a:t>bend</a:t>
            </a:r>
          </a:p>
          <a:p>
            <a:pPr eaLnBrk="1" hangingPunct="1"/>
            <a:r>
              <a:rPr lang="en-US" smtClean="0"/>
              <a:t>Light waves are refracted as they pass through water. </a:t>
            </a:r>
          </a:p>
        </p:txBody>
      </p:sp>
      <p:pic>
        <p:nvPicPr>
          <p:cNvPr id="9220" name="Picture 4" descr="bent_spo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3388" y="3309938"/>
            <a:ext cx="2284412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light is made of all the colors of the rainbow.</a:t>
            </a:r>
          </a:p>
        </p:txBody>
      </p:sp>
      <p:pic>
        <p:nvPicPr>
          <p:cNvPr id="10244" name="Picture 4" descr="spectr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49530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ROY G BIV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colors of the rainbow</a:t>
            </a:r>
          </a:p>
          <a:p>
            <a:pPr eaLnBrk="1" hangingPunct="1"/>
            <a:r>
              <a:rPr lang="en-US" smtClean="0"/>
              <a:t>Red, Orange, Yellow, Green, Blue, Indigo, Violet</a:t>
            </a:r>
          </a:p>
          <a:p>
            <a:pPr eaLnBrk="1" hangingPunct="1"/>
            <a:r>
              <a:rPr lang="en-US" smtClean="0"/>
              <a:t>Red has the longest wavelengths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(bent the least)</a:t>
            </a:r>
          </a:p>
          <a:p>
            <a:pPr eaLnBrk="1" hangingPunct="1"/>
            <a:r>
              <a:rPr lang="en-US" smtClean="0"/>
              <a:t>Violet has the shortest wavelengths (bent the most)</a:t>
            </a:r>
          </a:p>
        </p:txBody>
      </p:sp>
      <p:pic>
        <p:nvPicPr>
          <p:cNvPr id="11268" name="Picture 5" descr="800px-Rainbow-diagram-ROYGBI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57800"/>
            <a:ext cx="22764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203</TotalTime>
  <Words>199</Words>
  <Application>Microsoft Office PowerPoint</Application>
  <PresentationFormat>On-screen Show (4:3)</PresentationFormat>
  <Paragraphs>40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Radial</vt:lpstr>
      <vt:lpstr>Light Vocabulary</vt:lpstr>
      <vt:lpstr>Visible Light</vt:lpstr>
      <vt:lpstr>Radiant Energy</vt:lpstr>
      <vt:lpstr>Absorb</vt:lpstr>
      <vt:lpstr>Reflect</vt:lpstr>
      <vt:lpstr>Media Clip: Reflection</vt:lpstr>
      <vt:lpstr>Refract</vt:lpstr>
      <vt:lpstr>Spectrum</vt:lpstr>
      <vt:lpstr>ROY G BIV</vt:lpstr>
      <vt:lpstr>Prism</vt:lpstr>
      <vt:lpstr>Media Clip: Refraction</vt:lpstr>
      <vt:lpstr>Opaque</vt:lpstr>
      <vt:lpstr>Translucent</vt:lpstr>
      <vt:lpstr>Transparent</vt:lpstr>
      <vt:lpstr>Media Clip:  Translucent, Transparent, Opaque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Vocabulary</dc:title>
  <dc:creator>WCPSS</dc:creator>
  <cp:lastModifiedBy>sbaumgarten</cp:lastModifiedBy>
  <cp:revision>10</cp:revision>
  <dcterms:created xsi:type="dcterms:W3CDTF">2009-12-08T02:41:42Z</dcterms:created>
  <dcterms:modified xsi:type="dcterms:W3CDTF">2014-10-13T20:42:44Z</dcterms:modified>
</cp:coreProperties>
</file>